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</p:sldIdLst>
  <p:sldSz cx="9144000" cy="6858000" type="screen4x3"/>
  <p:notesSz cx="6858000" cy="9144000"/>
  <p:photoAlbum layout="1pic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B20A-D2F6-43AE-90D5-785C4A6ACA4A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F70-8146-4AF6-8870-0651E197E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41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B20A-D2F6-43AE-90D5-785C4A6ACA4A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F70-8146-4AF6-8870-0651E197E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760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B20A-D2F6-43AE-90D5-785C4A6ACA4A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F70-8146-4AF6-8870-0651E197E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34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B20A-D2F6-43AE-90D5-785C4A6ACA4A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F70-8146-4AF6-8870-0651E197E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449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B20A-D2F6-43AE-90D5-785C4A6ACA4A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F70-8146-4AF6-8870-0651E197E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843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B20A-D2F6-43AE-90D5-785C4A6ACA4A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F70-8146-4AF6-8870-0651E197E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66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B20A-D2F6-43AE-90D5-785C4A6ACA4A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F70-8146-4AF6-8870-0651E197E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95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B20A-D2F6-43AE-90D5-785C4A6ACA4A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F70-8146-4AF6-8870-0651E197E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80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B20A-D2F6-43AE-90D5-785C4A6ACA4A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F70-8146-4AF6-8870-0651E197E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6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B20A-D2F6-43AE-90D5-785C4A6ACA4A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F70-8146-4AF6-8870-0651E197E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961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BB20A-D2F6-43AE-90D5-785C4A6ACA4A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E0F70-8146-4AF6-8870-0651E197E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64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BB20A-D2F6-43AE-90D5-785C4A6ACA4A}" type="datetimeFigureOut">
              <a:rPr lang="en-GB" smtClean="0"/>
              <a:t>17/07/2017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E0F70-8146-4AF6-8870-0651E197E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89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3051771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Forest School </a:t>
            </a:r>
            <a:br>
              <a:rPr lang="en-GB" dirty="0" smtClean="0">
                <a:solidFill>
                  <a:srgbClr val="00B050"/>
                </a:solidFill>
              </a:rPr>
            </a:br>
            <a:r>
              <a:rPr lang="en-GB" dirty="0" smtClean="0">
                <a:solidFill>
                  <a:srgbClr val="00B050"/>
                </a:solidFill>
              </a:rPr>
              <a:t>and </a:t>
            </a:r>
            <a:br>
              <a:rPr lang="en-GB" dirty="0" smtClean="0">
                <a:solidFill>
                  <a:srgbClr val="00B050"/>
                </a:solidFill>
              </a:rPr>
            </a:br>
            <a:r>
              <a:rPr lang="en-GB" dirty="0" smtClean="0">
                <a:solidFill>
                  <a:srgbClr val="00B050"/>
                </a:solidFill>
              </a:rPr>
              <a:t>Outdoor Learning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91880" y="3789040"/>
            <a:ext cx="2302871" cy="1026182"/>
          </a:xfrm>
        </p:spPr>
        <p:txBody>
          <a:bodyPr>
            <a:normAutofit lnSpcReduction="10000"/>
          </a:bodyPr>
          <a:lstStyle/>
          <a:p>
            <a:r>
              <a:rPr lang="en-GB" sz="6600" dirty="0" smtClean="0">
                <a:solidFill>
                  <a:srgbClr val="00B050"/>
                </a:solidFill>
              </a:rPr>
              <a:t>Year 3</a:t>
            </a:r>
            <a:endParaRPr lang="en-GB" sz="6600" dirty="0">
              <a:solidFill>
                <a:srgbClr val="00B050"/>
              </a:solidFill>
            </a:endParaRPr>
          </a:p>
        </p:txBody>
      </p:sp>
      <p:pic>
        <p:nvPicPr>
          <p:cNvPr id="1026" name="Picture 2" descr="C:\Users\Owner\AppData\Local\Microsoft\Windows\Temporary Internet Files\Content.IE5\OLH5A94E\leaf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40768"/>
            <a:ext cx="2052363" cy="225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wner\AppData\Local\Microsoft\Windows\Temporary Internet Files\Content.IE5\F4IUJUR8\Canadian_maple_leaf_2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1595">
            <a:off x="9940794" y="7099871"/>
            <a:ext cx="426616" cy="40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wner\AppData\Local\Microsoft\Windows\Temporary Internet Files\Content.IE5\KZMKFHOK\16808-illustration-of-a-red-autumn-leaf-pv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8" y="286053"/>
            <a:ext cx="1921408" cy="175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Owner\AppData\Local\Microsoft\Windows\Temporary Internet Files\Content.IE5\F4IUJUR8\Canadian_maple_leaf_2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2527">
            <a:off x="6472549" y="4341813"/>
            <a:ext cx="2209489" cy="211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Owner\AppData\Local\Microsoft\Windows\Temporary Internet Files\Content.IE5\4094ATRE\fall_leaf2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1870">
            <a:off x="310244" y="2454178"/>
            <a:ext cx="2194910" cy="187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Owner\AppData\Local\Microsoft\Windows\Temporary Internet Files\Content.IE5\OLH5A94E\Freeman_maple_leaf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7739">
            <a:off x="1101725" y="4595813"/>
            <a:ext cx="1365250" cy="175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Owner\AppData\Local\Microsoft\Windows\Temporary Internet Files\Content.IE5\90C8SZII\M-Leaf-02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2159">
            <a:off x="4004544" y="4581948"/>
            <a:ext cx="1798405" cy="18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Owner\AppData\Local\Microsoft\Windows\Temporary Internet Files\Content.IE5\F4IUJUR8\16814-illustration-of-an-orange-autumn-leaf-pv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3130">
            <a:off x="4858975" y="-150419"/>
            <a:ext cx="2118636" cy="193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452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700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" y="685800"/>
            <a:ext cx="73453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658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0259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565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913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075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1912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4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754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63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489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293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43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184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087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385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928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" y="685800"/>
            <a:ext cx="73453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05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" y="685800"/>
            <a:ext cx="73453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1418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" y="685800"/>
            <a:ext cx="73453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82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" y="685800"/>
            <a:ext cx="73453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7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28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" y="685800"/>
            <a:ext cx="73453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84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" y="685800"/>
            <a:ext cx="73453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2547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626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71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3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33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090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748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708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104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013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14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50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" y="685800"/>
            <a:ext cx="73453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117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4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068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929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80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458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032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105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24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30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239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209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995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438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26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5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630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96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447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41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22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019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071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/>
    </mc:Choice>
    <mc:Fallback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82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15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" y="685800"/>
            <a:ext cx="73453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978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7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0614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2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357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7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16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7273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662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5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957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931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5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2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5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905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5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434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5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38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7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125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7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105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7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3051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7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40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8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213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8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869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" y="685800"/>
            <a:ext cx="7345363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563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8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9241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9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41148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648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9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057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9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28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38" y="685800"/>
            <a:ext cx="4097337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097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/>
    </mc:Choice>
    <mc:Fallback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</Words>
  <Application>Microsoft Office PowerPoint</Application>
  <PresentationFormat>On-screen Show (4:3)</PresentationFormat>
  <Paragraphs>2</Paragraphs>
  <Slides>83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Forest School  and  Outdoor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 School  and  Outdoor Learning</dc:title>
  <dc:creator>Owner</dc:creator>
  <cp:lastModifiedBy>Owner</cp:lastModifiedBy>
  <cp:revision>3</cp:revision>
  <dcterms:created xsi:type="dcterms:W3CDTF">2017-07-17T18:39:50Z</dcterms:created>
  <dcterms:modified xsi:type="dcterms:W3CDTF">2017-07-17T20:44:44Z</dcterms:modified>
</cp:coreProperties>
</file>