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1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74F7-BC35-4CDB-B5E8-27B20CBBF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278553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JYS Christmas </a:t>
            </a:r>
            <a:r>
              <a:rPr lang="en-GB" dirty="0" smtClean="0"/>
              <a:t>Raffle</a:t>
            </a:r>
            <a:br>
              <a:rPr lang="en-GB" dirty="0" smtClean="0"/>
            </a:br>
            <a:r>
              <a:rPr lang="en-GB" dirty="0" smtClean="0"/>
              <a:t>2020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C0AE2-4D68-4983-9052-FB8416F3A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63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565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FD3-A577-495B-A962-F7EC7A4D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9 - Relaxation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AF9826-8B8B-4A42-9581-ABAA99D2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96557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E86E-E392-40C2-BF24-5DCD0E7F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10 – Winter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E36F8-C0C5-4442-BFB4-6070CA2B3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89260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6AAA-0200-4006-91F0-67F32A9A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11 – Sweet Treats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382AE-F04E-4BF6-A087-C3409525A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277435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E224-563A-4BDE-8A0F-7386F672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12 – </a:t>
            </a:r>
            <a:r>
              <a:rPr lang="en-GB" dirty="0" smtClean="0"/>
              <a:t>Gift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6433B7-B355-4879-BD95-7B51C7A61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64879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42F0-58B6-4301-9A80-C31E4F6A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13 – Time Out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1E46F-69AB-4F0A-A348-1F60D7EAB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08598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8850-B077-4E29-8746-8B8B6595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14 – </a:t>
            </a:r>
            <a:r>
              <a:rPr lang="en-GB" dirty="0" smtClean="0"/>
              <a:t>Kids’ </a:t>
            </a:r>
            <a:r>
              <a:rPr lang="en-GB" dirty="0"/>
              <a:t>Pamper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21B1E-4886-47F8-9F65-C1D0B43CE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70546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33A4-D7EC-48EF-974A-3141292E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15 – </a:t>
            </a:r>
            <a:r>
              <a:rPr lang="en-GB" dirty="0" smtClean="0"/>
              <a:t>“Bubbles”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2F7C0-B0A4-4F1F-AE8B-A28C6FBE8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32612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1D3C-D8B6-40E3-BFE3-B4B73219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16- The </a:t>
            </a:r>
            <a:r>
              <a:rPr lang="en-GB" dirty="0" smtClean="0"/>
              <a:t>“Big Dog”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8A438-36C6-4A2F-8F91-C2570EBCA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215764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DF83-1E29-4B04-8DE7-88B61B83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17 – The Reds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59CA7-9D80-4D47-A528-78F5333DE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53870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AD81-CC64-4384-A593-28993F96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18 – Prosecco and Treats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8D258B-B667-4B04-B7F7-8B62C133B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7313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8768-AD97-4CE8-9389-3D5EDEE6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 – The Beer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94DC1-2FC0-453D-9257-39F923BC3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81388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7AE-3843-4055-89C7-FC10888A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19 – One for </a:t>
            </a:r>
            <a:r>
              <a:rPr lang="en-GB" dirty="0" smtClean="0"/>
              <a:t>a night in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43B7F-49C3-4473-A05E-DA6FFC01C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65602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C952-5550-42D5-B473-16DFF63B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20 – The Whites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ED6541-F1D4-42A1-9C69-74C053235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277981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279-4EC3-40E0-BD09-7284D50B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21 – The </a:t>
            </a:r>
            <a:r>
              <a:rPr lang="en-GB" dirty="0" smtClean="0"/>
              <a:t>“Posh” </a:t>
            </a:r>
            <a:r>
              <a:rPr lang="en-GB" dirty="0"/>
              <a:t>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A7AD7-7926-4D6F-A817-DA4472B9D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208810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873C-198A-431D-9B0B-56575CC3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22 – Pamper Night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721D9-A1B8-4484-AA38-032BA3A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49863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1023-5A17-4130-9F5F-A5789D08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23 – A Little Bit of Everything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FD73EF-CC01-43FB-9CC2-E422EF853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412848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1F02-495C-4547-A025-F8137D21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24 – The BIG Sweet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587B1-7E44-4CD8-9CBB-C944A4408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285777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52F7-8DB1-4015-BFC0-D9BF5FB6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25 – The Chocolate and Biscuit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B00B3-E291-450A-A53D-97B558198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877147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8E69-DEE5-45E5-8C61-BAB084A5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26 – The </a:t>
            </a:r>
            <a:r>
              <a:rPr lang="en-GB" dirty="0" smtClean="0"/>
              <a:t>Cadburys’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D8938-E1D6-45A4-BC66-20259A49E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62528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5D09-4B1D-4FAE-B380-6EE99F4D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27 – Gin and Treats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D6809-4CA5-4927-A527-A541C3298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847614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07C5-3A3F-4798-90B7-4AEEE565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28 – Christmas Spirit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1EEAC6-1EC8-4E71-844D-788A09EDA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01952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EC5B-24AB-41D0-8282-9F7A672B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 – Older </a:t>
            </a:r>
            <a:r>
              <a:rPr lang="en-GB" dirty="0" smtClean="0"/>
              <a:t>Kids’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EA892-3DDA-400E-AC43-41EDC1239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990447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8043-7566-4816-A9F7-4C01D3BB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29 – Something for all the family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736DF8-4D8C-46D8-9740-508B2C0F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01551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EA46-E25F-432E-BA72-205BBCE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30 – The Final Reds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A3030-7752-49B1-9829-A1A78CCAE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326241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79A3-0288-4053-83DE-DF7B8D8B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Selection Boxes x 7 of these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B0F18-08A1-47F8-A11A-47C80F54B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8" y="2532261"/>
            <a:ext cx="4160837" cy="3120627"/>
          </a:xfrm>
        </p:spPr>
      </p:pic>
    </p:spTree>
    <p:extLst>
      <p:ext uri="{BB962C8B-B14F-4D97-AF65-F5344CB8AC3E}">
        <p14:creationId xmlns:p14="http://schemas.microsoft.com/office/powerpoint/2010/main" val="2147724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000D-14B3-4F4A-A55D-36C0C498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Quality Street Boxes x 4 of these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9725DA-7E2C-4CEF-9C61-1F785482E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421929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F0CF-FEC7-4921-BF1B-14533C3A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Freddies</a:t>
            </a:r>
            <a:r>
              <a:rPr lang="en-GB" dirty="0" smtClean="0"/>
              <a:t>’ </a:t>
            </a:r>
            <a:r>
              <a:rPr lang="en-GB" dirty="0"/>
              <a:t>Boxes x 2 of these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94DBD2-5195-42F4-BF78-7153E6AC3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427989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00E-92BB-48C8-9CB0-D6D66064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Cadburys Fingers x 3 of these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DCFD2-B14D-45A1-B35A-05351D256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4244463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BB7F-EE9E-416F-A396-794600CC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Cadburys Heroes x 4 of these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A800C-33C9-4E5D-9FC8-C2DDE1680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7780" y="2383895"/>
            <a:ext cx="4942415" cy="3706812"/>
          </a:xfrm>
        </p:spPr>
      </p:pic>
    </p:spTree>
    <p:extLst>
      <p:ext uri="{BB962C8B-B14F-4D97-AF65-F5344CB8AC3E}">
        <p14:creationId xmlns:p14="http://schemas.microsoft.com/office/powerpoint/2010/main" val="364901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88F32-4FD7-4F09-ACC3-F5E60469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Thank you for your support</a:t>
            </a:r>
          </a:p>
        </p:txBody>
      </p:sp>
    </p:spTree>
    <p:extLst>
      <p:ext uri="{BB962C8B-B14F-4D97-AF65-F5344CB8AC3E}">
        <p14:creationId xmlns:p14="http://schemas.microsoft.com/office/powerpoint/2010/main" val="10650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A137-BFA8-48FB-82A3-280A5F16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3 – </a:t>
            </a:r>
            <a:r>
              <a:rPr lang="en-GB" dirty="0" smtClean="0"/>
              <a:t>Infants’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253F4-F933-435C-8005-54648EDC2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247952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8558-E300-4797-85A0-0780D28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4 – Young </a:t>
            </a:r>
            <a:r>
              <a:rPr lang="en-GB" dirty="0" smtClean="0"/>
              <a:t>Ones’ </a:t>
            </a:r>
            <a:r>
              <a:rPr lang="en-GB" dirty="0"/>
              <a:t>Bundle </a:t>
            </a:r>
            <a:br>
              <a:rPr lang="en-GB" dirty="0"/>
            </a:br>
            <a:r>
              <a:rPr lang="en-GB" sz="2400" dirty="0"/>
              <a:t>(plus </a:t>
            </a:r>
            <a:r>
              <a:rPr lang="en-GB" sz="2400" dirty="0" smtClean="0"/>
              <a:t>“Vetch phone” </a:t>
            </a:r>
            <a:r>
              <a:rPr lang="en-GB" sz="2400" dirty="0"/>
              <a:t>not in the photo)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57AEA-C7AF-466D-A0DA-9A75936EE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50442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764C-4D7C-4C00-952F-11728CF6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5 – The Crafty 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2F06B-73B4-49CA-986D-7B0B7B866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48885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9EBD-4514-4C24-AD7F-46FF956F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6 </a:t>
            </a:r>
            <a:r>
              <a:rPr lang="en-GB" dirty="0" smtClean="0"/>
              <a:t>– Men’s </a:t>
            </a:r>
            <a:r>
              <a:rPr lang="en-GB" dirty="0"/>
              <a:t>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B0803-0368-4A92-9A5F-75915F49F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93787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1765-4623-462C-B11F-ACB7D8B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7 – Presents for </a:t>
            </a:r>
            <a:r>
              <a:rPr lang="en-GB" dirty="0" smtClean="0"/>
              <a:t>Adults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15FE9B-DB9B-4B2B-8A0F-E1DAD3F6E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139517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2E9C-F036-4B55-9A0E-0F0F479D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8 – Treat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C9E962-4CB4-4DEF-B173-B26AC8B0D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2011363"/>
            <a:ext cx="5547782" cy="4160837"/>
          </a:xfrm>
        </p:spPr>
      </p:pic>
    </p:spTree>
    <p:extLst>
      <p:ext uri="{BB962C8B-B14F-4D97-AF65-F5344CB8AC3E}">
        <p14:creationId xmlns:p14="http://schemas.microsoft.com/office/powerpoint/2010/main" val="379763239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F1B2F"/>
      </a:dk2>
      <a:lt2>
        <a:srgbClr val="F0F0F3"/>
      </a:lt2>
      <a:accent1>
        <a:srgbClr val="A1A734"/>
      </a:accent1>
      <a:accent2>
        <a:srgbClr val="BD892F"/>
      </a:accent2>
      <a:accent3>
        <a:srgbClr val="CF5F41"/>
      </a:accent3>
      <a:accent4>
        <a:srgbClr val="BD2F4B"/>
      </a:accent4>
      <a:accent5>
        <a:srgbClr val="CF4199"/>
      </a:accent5>
      <a:accent6>
        <a:srgbClr val="B82FBD"/>
      </a:accent6>
      <a:hlink>
        <a:srgbClr val="645FC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199</Words>
  <Application>Microsoft Office PowerPoint</Application>
  <PresentationFormat>Widescreen</PresentationFormat>
  <Paragraphs>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Century Gothic</vt:lpstr>
      <vt:lpstr>BrushVTI</vt:lpstr>
      <vt:lpstr>JYS Christmas Raffle 2020</vt:lpstr>
      <vt:lpstr>1 – The Beer Bundle</vt:lpstr>
      <vt:lpstr>2 – Older Kids’ Bundle</vt:lpstr>
      <vt:lpstr>3 – Infants’ Bundle</vt:lpstr>
      <vt:lpstr>4 – Young Ones’ Bundle  (plus “Vetch phone” not in the photo)</vt:lpstr>
      <vt:lpstr>5 – The Crafty One</vt:lpstr>
      <vt:lpstr>6 – Men’s Bundle</vt:lpstr>
      <vt:lpstr>7 – Presents for Adults</vt:lpstr>
      <vt:lpstr>8 – Treat Bundle</vt:lpstr>
      <vt:lpstr>9 - Relaxation Bundle</vt:lpstr>
      <vt:lpstr>10 – Winter Bundle</vt:lpstr>
      <vt:lpstr>11 – Sweet Treats</vt:lpstr>
      <vt:lpstr>12 – Gift Bundle</vt:lpstr>
      <vt:lpstr>13 – Time Out Bundle</vt:lpstr>
      <vt:lpstr>14 – Kids’ Pamper Bundle</vt:lpstr>
      <vt:lpstr>15 – “Bubbles” Bundle</vt:lpstr>
      <vt:lpstr>16- The “Big Dog” Bundle</vt:lpstr>
      <vt:lpstr>17 – The Reds</vt:lpstr>
      <vt:lpstr>18 – Prosecco and Treats</vt:lpstr>
      <vt:lpstr>19 – One for a night in</vt:lpstr>
      <vt:lpstr>20 – The Whites</vt:lpstr>
      <vt:lpstr>21 – The “Posh” One</vt:lpstr>
      <vt:lpstr>22 – Pamper Night</vt:lpstr>
      <vt:lpstr>23 – A Little Bit of Everything</vt:lpstr>
      <vt:lpstr>24 – The BIG Sweet Bundle</vt:lpstr>
      <vt:lpstr>25 – The Chocolate and Biscuit Bundle</vt:lpstr>
      <vt:lpstr>26 – The Cadburys’ Bundle</vt:lpstr>
      <vt:lpstr>27 – Gin and Treats</vt:lpstr>
      <vt:lpstr>28 – Christmas Spirit Bundle</vt:lpstr>
      <vt:lpstr>29 – Something for all the family</vt:lpstr>
      <vt:lpstr>30 – The Final Reds</vt:lpstr>
      <vt:lpstr>Selection Boxes x 7 of these</vt:lpstr>
      <vt:lpstr>Quality Street Boxes x 4 of these</vt:lpstr>
      <vt:lpstr>Freddies’ Boxes x 2 of these</vt:lpstr>
      <vt:lpstr>Cadburys Fingers x 3 of these</vt:lpstr>
      <vt:lpstr>Cadburys Heroes x 4 of these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JYS Christmas Raffle</dc:title>
  <dc:creator>EmmaBav</dc:creator>
  <cp:lastModifiedBy>Paul Neaves</cp:lastModifiedBy>
  <cp:revision>4</cp:revision>
  <dcterms:created xsi:type="dcterms:W3CDTF">2020-11-30T21:09:15Z</dcterms:created>
  <dcterms:modified xsi:type="dcterms:W3CDTF">2020-12-03T17:14:09Z</dcterms:modified>
</cp:coreProperties>
</file>