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8" r:id="rId3"/>
    <p:sldId id="269" r:id="rId4"/>
    <p:sldId id="270" r:id="rId5"/>
    <p:sldId id="271" r:id="rId6"/>
    <p:sldId id="267" r:id="rId7"/>
  </p:sldIdLst>
  <p:sldSz cx="9144000" cy="6858000" type="screen4x3"/>
  <p:notesSz cx="6858000" cy="9144000"/>
  <p:embeddedFontLst>
    <p:embeddedFont>
      <p:font typeface="Twinkl SemiBold" charset="0"/>
      <p:bold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Sassoon Infant Rg" charset="0"/>
      <p:regular r:id="rId15"/>
      <p:bold r:id="rId16"/>
    </p:embeddedFont>
    <p:embeddedFont>
      <p:font typeface="Sassoon Infant Md" charset="0"/>
      <p:regular r:id="rId17"/>
    </p:embeddedFont>
    <p:embeddedFont>
      <p:font typeface="Twinkl" charset="0"/>
      <p:regular r:id="rId18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9"/>
    <a:srgbClr val="FFA44B"/>
    <a:srgbClr val="FFC88F"/>
    <a:srgbClr val="E34192"/>
    <a:srgbClr val="EB9F1C"/>
    <a:srgbClr val="04AA94"/>
    <a:srgbClr val="FFB260"/>
    <a:srgbClr val="C59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>
        <p:scale>
          <a:sx n="81" d="100"/>
          <a:sy n="81" d="100"/>
        </p:scale>
        <p:origin x="-942" y="-24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AA91A9C-FFF9-4348-8AD2-E12BE5C198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90184C-767D-40BD-8075-CFC006B95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21F314-DA9C-4D03-92EC-478106B942BC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E98443-7343-4DF9-9685-FE3839F09C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9AAEC2-DA08-45AD-B2AF-0BB420E83F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E45E93-AF07-44BF-AC0F-F24B14809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67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B982A7F-B3E2-4D1C-A6CA-60AB999B58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69F4EFF-A24F-41F1-B8E4-4691F87B0A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59134-81E0-4E34-ACA0-F4D387DB916A}" type="datetimeFigureOut">
              <a:rPr lang="en-GB"/>
              <a:pPr>
                <a:defRPr/>
              </a:pPr>
              <a:t>03/07/2019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57C9D63C-D455-4369-98B4-31F0757C4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D0F4E6B9-32AD-4887-9AE7-78EF8083A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6101702-879C-4DD6-ABB4-AA88594263F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BB0AF3-55EC-43A7-B376-458902B45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26DEBFA-E8B1-4C1B-BA55-4A38B0377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0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1C923F89-413C-4AD9-ACA6-E1EFC785F31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38B3D2D7-D344-4998-8072-4C4FEBAAFA32}"/>
              </a:ext>
            </a:extLst>
          </p:cNvPr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31DDD84-CE47-476D-80B9-5A46FAA87CD3}"/>
              </a:ext>
            </a:extLst>
          </p:cNvPr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609A959E-F664-4AE4-AA7B-95E363A5C82B}"/>
              </a:ext>
            </a:extLst>
          </p:cNvPr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25B9E4FE-BD3F-4DA8-AAD9-92110A028D00}"/>
              </a:ext>
            </a:extLst>
          </p:cNvPr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CC689A39-3B0C-48E9-94EE-AAC4388E6BA2}"/>
              </a:ext>
            </a:extLst>
          </p:cNvPr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AFAA4A29-6329-4918-B2B1-2A620DC24C10}"/>
              </a:ext>
            </a:extLst>
          </p:cNvPr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915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F6912FDE-0956-4FE3-B118-045BC8FA681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ECDC91-0B8E-4C40-B048-4A6BE0AF4564}"/>
              </a:ext>
            </a:extLst>
          </p:cNvPr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6DFC51-6444-45CA-AACC-35708DF2CA17}"/>
              </a:ext>
            </a:extLst>
          </p:cNvPr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0AAC6A0-2382-437A-AF4C-BDF2E01BB27C}"/>
              </a:ext>
            </a:extLst>
          </p:cNvPr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9D48A10-5887-46C7-BDC9-EF97BBCC6592}"/>
              </a:ext>
            </a:extLst>
          </p:cNvPr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5B5096D-F8AA-45EE-97BB-CE91573D01D2}"/>
              </a:ext>
            </a:extLst>
          </p:cNvPr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0984AA2-A899-4C8F-8591-AADB4B45F2AB}"/>
              </a:ext>
            </a:extLst>
          </p:cNvPr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12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0783BF99-E8CE-41FA-9DE9-69ADD38654F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5BA9E4A0-2D07-415E-BA60-BA1B67461B4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72B2C67D-E24D-438E-A6B1-0EE409E01218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813F079-9FBE-4BDB-8FF3-4C4416448635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="" xmlns:a16="http://schemas.microsoft.com/office/drawing/2014/main" id="{7EE2C319-7BAA-4ACF-B78F-5CBDFBB9C77E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1 Lorem ipsum </a:t>
            </a:r>
            <a:r>
              <a:rPr lang="en-GB" dirty="0" err="1">
                <a:latin typeface="Twinkl" pitchFamily="2" charset="0"/>
              </a:rPr>
              <a:t>dolor</a:t>
            </a:r>
            <a:r>
              <a:rPr lang="en-GB" dirty="0">
                <a:latin typeface="Twinkl" pitchFamily="2" charset="0"/>
              </a:rPr>
              <a:t> sit </a:t>
            </a:r>
            <a:r>
              <a:rPr lang="en-GB" dirty="0" err="1">
                <a:latin typeface="Twinkl" pitchFamily="2" charset="0"/>
              </a:rPr>
              <a:t>amet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consectetur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adipiscing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elit</a:t>
            </a:r>
            <a:r>
              <a:rPr lang="en-GB" dirty="0">
                <a:latin typeface="Twinkl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104086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6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4CCDD94E-5077-43A9-ABE7-3089E35C257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38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D87946D5-A3AE-4926-BE78-0AB9B9308DC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4F9B989-B72D-41A0-8CBB-F00543D87985}"/>
              </a:ext>
            </a:extLst>
          </p:cNvPr>
          <p:cNvSpPr/>
          <p:nvPr userDrawn="1"/>
        </p:nvSpPr>
        <p:spPr>
          <a:xfrm>
            <a:off x="457200" y="1514475"/>
            <a:ext cx="8220075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99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2403FACB-3C11-42B2-8804-D1B6821B9EA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594F5DB-29C6-4538-9D99-97E8C10C6917}"/>
              </a:ext>
            </a:extLst>
          </p:cNvPr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 userDrawn="1"/>
        </p:nvGrpSpPr>
        <p:grpSpPr bwMode="auto">
          <a:xfrm>
            <a:off x="4002088" y="1738313"/>
            <a:ext cx="4189412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0264B87-9CBF-4DC3-9D39-8A06219C3341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B12A6E7-81EB-4175-A930-46D46688AB7B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BE13F07-7C97-416F-AE53-4A8170BDC874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4F9A0F9-23C3-47AD-A3A6-14C5D7ABED6C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2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DA133226-84F7-4DF3-9984-EF26EA58D38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984330F-129D-45FD-91D3-C712B7FC0FED}"/>
              </a:ext>
            </a:extLst>
          </p:cNvPr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2C5E485-973F-4928-A803-6091CF485BC3}"/>
              </a:ext>
            </a:extLst>
          </p:cNvPr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F317B77-CBDC-4B44-945C-505FD096AAEC}"/>
              </a:ext>
            </a:extLst>
          </p:cNvPr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54F69FD-9E44-4F21-AD7C-5C0C83B41D24}"/>
              </a:ext>
            </a:extLst>
          </p:cNvPr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6D55C7A-2E5E-420C-9B73-020997AD28A4}"/>
              </a:ext>
            </a:extLst>
          </p:cNvPr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0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5F1E12C-2DAE-49D3-BF93-4F1C452F463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739E6F-13DE-42BF-8D55-3F7D6475DC4E}"/>
              </a:ext>
            </a:extLst>
          </p:cNvPr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451FF81-69A9-4B24-A6D3-2C9EFB116760}"/>
              </a:ext>
            </a:extLst>
          </p:cNvPr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E11F71-31BE-4AB2-936F-8FB65D60259E}"/>
              </a:ext>
            </a:extLst>
          </p:cNvPr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0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DDB6E361-F4A8-4A03-B101-E442F2EAF1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9E623B2-CD4F-49BB-98D6-DCD23C1A0AF2}"/>
              </a:ext>
            </a:extLst>
          </p:cNvPr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B0DAB6E-CC97-4934-B3C2-C83A69450EC1}"/>
              </a:ext>
            </a:extLst>
          </p:cNvPr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F1E63B0-7796-424D-8D57-869CCC2957CB}"/>
              </a:ext>
            </a:extLst>
          </p:cNvPr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26ABDE3-96B2-4E93-A958-4A74BE0DF9C8}"/>
              </a:ext>
            </a:extLst>
          </p:cNvPr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106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D026E86-AFF7-4064-9794-09944B00EA0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294E8AE-2504-4241-941A-6FEBDBAD18C7}"/>
              </a:ext>
            </a:extLst>
          </p:cNvPr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DDB4A4-F37A-4161-9DBD-AEFCED6F2126}"/>
              </a:ext>
            </a:extLst>
          </p:cNvPr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C38071F-9FBC-484A-AC4A-B011C6B78346}"/>
              </a:ext>
            </a:extLst>
          </p:cNvPr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49FCBEA-DD2A-4B0E-9481-4A4695530DE0}"/>
              </a:ext>
            </a:extLst>
          </p:cNvPr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99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7C6D8B98-7F27-4476-A937-2D60511EF83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24D1F5-39D8-4A81-826A-76244EEEA0D1}"/>
              </a:ext>
            </a:extLst>
          </p:cNvPr>
          <p:cNvSpPr/>
          <p:nvPr userDrawn="1"/>
        </p:nvSpPr>
        <p:spPr>
          <a:xfrm>
            <a:off x="503238" y="2501900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41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3650873-8956-4E4C-ADC4-FC43551AD4CD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30A6A9B-C8E7-465C-90E8-89B8FE08CFD0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846138" y="2260600"/>
            <a:ext cx="3573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Athens’ Government ruled as a democracy. They were first ever to rule in this way.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city was built below the acropolis which stood on a high hill above Athens.</a:t>
            </a:r>
          </a:p>
        </p:txBody>
      </p:sp>
      <p:sp>
        <p:nvSpPr>
          <p:cNvPr id="17413" name="TextBox 9"/>
          <p:cNvSpPr txBox="1">
            <a:spLocks noChangeArrowheads="1"/>
          </p:cNvSpPr>
          <p:nvPr/>
        </p:nvSpPr>
        <p:spPr bwMode="auto">
          <a:xfrm>
            <a:off x="4719638" y="2260600"/>
            <a:ext cx="3573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was a city strictly ruled by the king. He made all the decisions in Sparta.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is surrounded by mountains which made it very difficult for it to be invaded.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7B6F76B-23B5-4EFB-B640-62506C25F1BC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CCB8792-B3FE-4D26-93A1-A8C36385E411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5AFB16-1FC3-4FAB-A785-47EE28710B15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74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435475"/>
            <a:ext cx="2147888" cy="1519238"/>
          </a:xfrm>
          <a:prstGeom prst="rect">
            <a:avLst/>
          </a:prstGeom>
          <a:noFill/>
          <a:ln w="19050">
            <a:solidFill>
              <a:srgbClr val="99663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289FC0-31EF-4186-A133-811E5ACAFA7F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CF65F05-CFD0-4D07-A033-F58DFA2537C3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846138" y="2252663"/>
            <a:ext cx="35734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Athens was a creative state.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believed in good education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for boys.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could join the army or navy if they wanted to.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4719638" y="2252663"/>
            <a:ext cx="357346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Sparta was a city focused on obedience and war. The people did not have any luxuries.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did not have to work or be educated as they trained to be warriors from an early age.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had to join the Spartan army.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B7540AB-6ECD-412C-83F3-B0610CAA751D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Boys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2B2A3FA-A0DA-4E98-8F67-0BB036E3C908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Boys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52A1227-63C7-40FD-84F8-E7E4C3C98EA4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84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487863"/>
            <a:ext cx="3332163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58DDDBEB-6F97-4663-B10D-CD41C6056F50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5DA338-5CAF-44EA-B8F4-9AC2D9E50A28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6E18C8-516F-460B-B1A8-E49A7AF378F9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846138" y="2252663"/>
            <a:ext cx="35734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not seen as important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in Athens.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could be taught at home only if they had rich parents.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not allowed to take part in war, business or education.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719638" y="2252663"/>
            <a:ext cx="35734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Girls grew up to be mothers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of warriors.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Although they were not allowed to fight, </a:t>
            </a:r>
            <a:r>
              <a:rPr lang="en-GB" dirty="0"/>
              <a:t>girls took part in the training because fit women produced healthy babies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852FF2-884D-4A4F-A805-94A3414C6EC5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Girls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D29213B-2BE0-46B8-BE34-00B8D77BF7E4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Girls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2E265EAE-3052-4BE2-9C29-DEF53B659B82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1946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4533900"/>
            <a:ext cx="294481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33203200-A49E-4F7B-A8CB-43711727FE8E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71B98C5-56A5-405F-BEE1-7246D01591B6}"/>
              </a:ext>
            </a:extLst>
          </p:cNvPr>
          <p:cNvSpPr/>
          <p:nvPr/>
        </p:nvSpPr>
        <p:spPr>
          <a:xfrm>
            <a:off x="755650" y="2209800"/>
            <a:ext cx="3763963" cy="3883025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C9383BE-5C38-4713-85D0-9AA977BCFE14}"/>
              </a:ext>
            </a:extLst>
          </p:cNvPr>
          <p:cNvSpPr/>
          <p:nvPr/>
        </p:nvSpPr>
        <p:spPr>
          <a:xfrm>
            <a:off x="4624388" y="2209800"/>
            <a:ext cx="3763962" cy="3883025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846138" y="2270125"/>
            <a:ext cx="35734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were in education from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6-20 years.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Books were very expensive so boys had to memorise everything.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They learnt how to play the lyre and about the poet Homer.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4719638" y="2270125"/>
            <a:ext cx="35734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Boys and girls went to school at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6 years.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boys were trained to be warriors with brutal training and harsh conditions.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Girls were taught wrestling, gymnastics and combat skills.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EFE9565-BBD8-4B03-8CAA-2F1440CEE8DA}"/>
              </a:ext>
            </a:extLst>
          </p:cNvPr>
          <p:cNvSpPr/>
          <p:nvPr/>
        </p:nvSpPr>
        <p:spPr>
          <a:xfrm>
            <a:off x="755650" y="728663"/>
            <a:ext cx="3763963" cy="1404937"/>
          </a:xfrm>
          <a:prstGeom prst="rect">
            <a:avLst/>
          </a:prstGeom>
          <a:solidFill>
            <a:srgbClr val="FFC8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Education in 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Athens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5F505A9-EB2C-4756-944B-D081FAC8F3C3}"/>
              </a:ext>
            </a:extLst>
          </p:cNvPr>
          <p:cNvSpPr/>
          <p:nvPr/>
        </p:nvSpPr>
        <p:spPr>
          <a:xfrm>
            <a:off x="4624388" y="728663"/>
            <a:ext cx="3763962" cy="1404937"/>
          </a:xfrm>
          <a:prstGeom prst="rect">
            <a:avLst/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schemeClr val="tx1"/>
                </a:solidFill>
                <a:latin typeface="+mj-lt"/>
              </a:rPr>
              <a:t>Education in</a:t>
            </a:r>
            <a:br>
              <a:rPr lang="en-GB" sz="3600" dirty="0">
                <a:solidFill>
                  <a:schemeClr val="tx1"/>
                </a:solidFill>
                <a:latin typeface="+mj-lt"/>
              </a:rPr>
            </a:br>
            <a:r>
              <a:rPr lang="en-GB" sz="3600" dirty="0">
                <a:solidFill>
                  <a:schemeClr val="tx1"/>
                </a:solidFill>
                <a:latin typeface="+mj-lt"/>
              </a:rPr>
              <a:t>Sparta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993B344-D6A1-4A41-9EA3-A18F41B9DE94}"/>
              </a:ext>
            </a:extLst>
          </p:cNvPr>
          <p:cNvSpPr/>
          <p:nvPr/>
        </p:nvSpPr>
        <p:spPr>
          <a:xfrm>
            <a:off x="4189413" y="1047750"/>
            <a:ext cx="765175" cy="766763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854575"/>
            <a:ext cx="1587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60B66595-4D35-4F63-BEA0-2438DB3E2EDD}"/>
              </a:ext>
            </a:extLst>
          </p:cNvPr>
          <p:cNvSpPr/>
          <p:nvPr/>
        </p:nvSpPr>
        <p:spPr>
          <a:xfrm>
            <a:off x="4127500" y="985838"/>
            <a:ext cx="889000" cy="890587"/>
          </a:xfrm>
          <a:prstGeom prst="ellipse">
            <a:avLst/>
          </a:prstGeom>
          <a:solidFill>
            <a:srgbClr val="68483B"/>
          </a:solidFill>
          <a:ln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vs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170</Words>
  <Application>Microsoft Office PowerPoint</Application>
  <PresentationFormat>On-screen Show (4:3)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Twinkl SemiBold</vt:lpstr>
      <vt:lpstr>Calibri</vt:lpstr>
      <vt:lpstr>Sassoon Infant Rg</vt:lpstr>
      <vt:lpstr>Sassoon Infant Md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Donald Vass</cp:lastModifiedBy>
  <cp:revision>108</cp:revision>
  <dcterms:created xsi:type="dcterms:W3CDTF">2014-10-01T16:09:27Z</dcterms:created>
  <dcterms:modified xsi:type="dcterms:W3CDTF">2019-07-03T11:09:30Z</dcterms:modified>
</cp:coreProperties>
</file>