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12" y="-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30/04/20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-B3_P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-B3_PP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-B3_PP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06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-B3_PP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96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-B3_PP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5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-B3_PP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-B3_PP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86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-B3_PP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53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36</cp:revision>
  <dcterms:created xsi:type="dcterms:W3CDTF">2019-07-05T11:02:13Z</dcterms:created>
  <dcterms:modified xsi:type="dcterms:W3CDTF">2020-04-30T11:33:20Z</dcterms:modified>
</cp:coreProperties>
</file>