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3F8"/>
    <a:srgbClr val="CA4692"/>
    <a:srgbClr val="4DB1E3"/>
    <a:srgbClr val="BE9BFF"/>
    <a:srgbClr val="5C5DD3"/>
    <a:srgbClr val="0175B0"/>
    <a:srgbClr val="AFDEF8"/>
    <a:srgbClr val="FFE961"/>
    <a:srgbClr val="FFE001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8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Why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a Christian festival.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154113"/>
            <a:ext cx="7632700" cy="441863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 is the oldest and most important Christian Festival.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865027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celebrate the death and coming to life again of Jesus Christ.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575941"/>
            <a:ext cx="3139628" cy="251688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For Christians, the dawn of Easter Sunday with its message of new life is the high point of the Christian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4"/>
          <a:stretch/>
        </p:blipFill>
        <p:spPr>
          <a:xfrm>
            <a:off x="4226704" y="3575941"/>
            <a:ext cx="4161646" cy="2516884"/>
          </a:xfrm>
          <a:prstGeom prst="roundRect">
            <a:avLst>
              <a:gd name="adj" fmla="val 6042"/>
            </a:avLst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Easter Story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Maundy Thursday </a:t>
            </a:r>
            <a:r>
              <a:rPr lang="en-GB" dirty="0"/>
              <a:t>- Jesus had the ‘Last Supper’ with his disciples.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034941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Good Friday </a:t>
            </a:r>
            <a:r>
              <a:rPr lang="en-GB" dirty="0">
                <a:solidFill>
                  <a:schemeClr val="bg1"/>
                </a:solidFill>
              </a:rPr>
              <a:t>- Jesus was nailed to the cross and died. His friends put him in a tomb and covered it with a large rock. 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750885" y="2909370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Saturday </a:t>
            </a:r>
            <a:r>
              <a:rPr lang="en-GB" dirty="0"/>
              <a:t>- Jesus remained in the tomb.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5650" y="3457018"/>
            <a:ext cx="7632700" cy="476627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Easter Sunday </a:t>
            </a:r>
            <a:r>
              <a:rPr lang="en-GB" dirty="0">
                <a:solidFill>
                  <a:schemeClr val="bg1"/>
                </a:solidFill>
              </a:rPr>
              <a:t>- Jesus rose from the dead!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50885" y="3933645"/>
            <a:ext cx="7632700" cy="2053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 had come back to visit his friends. He told them to teach others about God’s love.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   </a:t>
            </a:r>
            <a:r>
              <a:rPr lang="en-GB" b="1" dirty="0">
                <a:solidFill>
                  <a:schemeClr val="tx1"/>
                </a:solidFill>
              </a:rPr>
              <a:t>“Tell the people to believe in me, even if they can’t see me.”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    And then Jesus went up to Heaven to live with his Father.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102" y="3163345"/>
            <a:ext cx="1134263" cy="34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Who Celebrates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Easter is celebrated by Christians all over the world.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5"/>
          <a:stretch/>
        </p:blipFill>
        <p:spPr>
          <a:xfrm>
            <a:off x="755650" y="2138953"/>
            <a:ext cx="3684145" cy="18749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1" b="37133"/>
          <a:stretch/>
        </p:blipFill>
        <p:spPr>
          <a:xfrm>
            <a:off x="750422" y="4237748"/>
            <a:ext cx="3686621" cy="185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0" r="16527"/>
          <a:stretch/>
        </p:blipFill>
        <p:spPr>
          <a:xfrm>
            <a:off x="4698976" y="2138953"/>
            <a:ext cx="3689372" cy="395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Where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3093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churches all over the world.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1826439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Services sometimes start at midnight of Easter Eve. Candles are used in churches all over the world to start the midnight celebrations.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50" y="2670358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In Greece, fireworks are sometimes used to start the service.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0885" y="3187496"/>
            <a:ext cx="7632700" cy="768644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Churches are often filled with flowers on Easter Day - these represent new life. 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4031415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Christians also celebrate Easter in their own homes.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30555"/>
          <a:stretch/>
        </p:blipFill>
        <p:spPr>
          <a:xfrm>
            <a:off x="4666891" y="4548552"/>
            <a:ext cx="3721459" cy="154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22451"/>
          <a:stretch/>
        </p:blipFill>
        <p:spPr>
          <a:xfrm>
            <a:off x="755650" y="4548553"/>
            <a:ext cx="3816350" cy="1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How Do People Celebrate Easter?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573361"/>
            <a:ext cx="646681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going to church for a special Easter service.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55649" y="3200299"/>
            <a:ext cx="6895981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a special meal with friends and family.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49" y="3923293"/>
            <a:ext cx="6041966" cy="1395570"/>
            <a:chOff x="755649" y="3923293"/>
            <a:chExt cx="6041966" cy="1395570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908049" y="3923293"/>
              <a:ext cx="5889566" cy="1395569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55649" y="3943415"/>
              <a:ext cx="5179326" cy="1375448"/>
            </a:xfrm>
            <a:prstGeom prst="roundRect">
              <a:avLst/>
            </a:prstGeom>
            <a:solidFill>
              <a:srgbClr val="CA46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chemeClr val="bg1"/>
                  </a:solidFill>
                </a:rPr>
                <a:t>By giving chocolate eggs, going on Easter egg hunts, decorating an egg. Eggs are used as a symbol of new life. </a:t>
              </a: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755648" y="5613710"/>
            <a:ext cx="3592065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By eating hot cross buns.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0" y="2382758"/>
            <a:ext cx="4903278" cy="466719"/>
          </a:xfrm>
          <a:prstGeom prst="roundRect">
            <a:avLst/>
          </a:prstGeom>
          <a:solidFill>
            <a:srgbClr val="CA4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bg1"/>
                </a:solidFill>
              </a:rPr>
              <a:t>By giving Easter cards. 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309624" y="1220637"/>
            <a:ext cx="1147313" cy="1277643"/>
            <a:chOff x="6309624" y="1220637"/>
            <a:chExt cx="1147313" cy="1277643"/>
          </a:xfrm>
        </p:grpSpPr>
        <p:sp>
          <p:nvSpPr>
            <p:cNvPr id="4" name="Oval 3"/>
            <p:cNvSpPr/>
            <p:nvPr/>
          </p:nvSpPr>
          <p:spPr>
            <a:xfrm>
              <a:off x="6309624" y="1220637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624" y="1321677"/>
              <a:ext cx="1097426" cy="117660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088360" y="2046955"/>
            <a:ext cx="931446" cy="1157182"/>
            <a:chOff x="5088360" y="2046955"/>
            <a:chExt cx="931446" cy="1157182"/>
          </a:xfrm>
        </p:grpSpPr>
        <p:sp>
          <p:nvSpPr>
            <p:cNvPr id="14" name="Oval 13"/>
            <p:cNvSpPr/>
            <p:nvPr/>
          </p:nvSpPr>
          <p:spPr>
            <a:xfrm>
              <a:off x="5088360" y="2145007"/>
              <a:ext cx="931446" cy="931446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16714" y="2046955"/>
              <a:ext cx="818261" cy="1157182"/>
              <a:chOff x="167149" y="0"/>
              <a:chExt cx="4849398" cy="6858000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149" y="0"/>
                <a:ext cx="4849398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027144" y="4339086"/>
                <a:ext cx="994835" cy="1274623"/>
              </a:xfrm>
              <a:prstGeom prst="rect">
                <a:avLst/>
              </a:prstGeom>
              <a:solidFill>
                <a:srgbClr val="FAF3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222465" y="2760810"/>
            <a:ext cx="1147313" cy="1268935"/>
            <a:chOff x="7222465" y="2760810"/>
            <a:chExt cx="1147313" cy="1268935"/>
          </a:xfrm>
        </p:grpSpPr>
        <p:sp>
          <p:nvSpPr>
            <p:cNvPr id="15" name="Oval 14"/>
            <p:cNvSpPr/>
            <p:nvPr/>
          </p:nvSpPr>
          <p:spPr>
            <a:xfrm>
              <a:off x="7222465" y="2804728"/>
              <a:ext cx="1147313" cy="1147313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63" y="2760815"/>
              <a:ext cx="132029" cy="12689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378" y="2760810"/>
              <a:ext cx="151433" cy="1268934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794998" y="3699477"/>
            <a:ext cx="1708345" cy="1795559"/>
            <a:chOff x="5794998" y="3699477"/>
            <a:chExt cx="1708345" cy="1795559"/>
          </a:xfrm>
        </p:grpSpPr>
        <p:sp>
          <p:nvSpPr>
            <p:cNvPr id="17" name="Oval 16"/>
            <p:cNvSpPr/>
            <p:nvPr/>
          </p:nvSpPr>
          <p:spPr>
            <a:xfrm>
              <a:off x="5794998" y="3786691"/>
              <a:ext cx="1708345" cy="1708345"/>
            </a:xfrm>
            <a:prstGeom prst="ellipse">
              <a:avLst/>
            </a:prstGeom>
            <a:solidFill>
              <a:srgbClr val="CA469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180" y="3699477"/>
              <a:ext cx="1319979" cy="164896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805086" y="5363662"/>
            <a:ext cx="1037447" cy="970652"/>
            <a:chOff x="3805086" y="5363662"/>
            <a:chExt cx="1037447" cy="970652"/>
          </a:xfrm>
        </p:grpSpPr>
        <p:sp>
          <p:nvSpPr>
            <p:cNvPr id="16" name="Oval 15"/>
            <p:cNvSpPr/>
            <p:nvPr/>
          </p:nvSpPr>
          <p:spPr>
            <a:xfrm>
              <a:off x="3852832" y="5363662"/>
              <a:ext cx="941957" cy="941957"/>
            </a:xfrm>
            <a:prstGeom prst="ellipse">
              <a:avLst/>
            </a:prstGeom>
            <a:solidFill>
              <a:srgbClr val="4DB1E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86" y="5531887"/>
              <a:ext cx="1037447" cy="802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9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A4692"/>
                </a:solidFill>
                <a:latin typeface="+mn-lt"/>
              </a:rPr>
              <a:t>The True Meaning of Easter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0" y="1473201"/>
            <a:ext cx="7632700" cy="441863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To celebrate when Jesus rose from the dead.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2564" b="3928"/>
          <a:stretch/>
        </p:blipFill>
        <p:spPr>
          <a:xfrm>
            <a:off x="755650" y="2053087"/>
            <a:ext cx="7632700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111</TotalTime>
  <Words>332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Twinkl</vt:lpstr>
      <vt:lpstr>Office Theme</vt:lpstr>
      <vt:lpstr>PowerPoint Presentation</vt:lpstr>
      <vt:lpstr>Why Do People Celebrate Easter?</vt:lpstr>
      <vt:lpstr>The Easter Story</vt:lpstr>
      <vt:lpstr>Who Celebrates Easter?</vt:lpstr>
      <vt:lpstr>Where Do People Celebrate Easter?</vt:lpstr>
      <vt:lpstr>How Do People Celebrate Easter?</vt:lpstr>
      <vt:lpstr>The True Meaning of Easter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Shantal Paley</cp:lastModifiedBy>
  <cp:revision>15</cp:revision>
  <dcterms:created xsi:type="dcterms:W3CDTF">2019-01-15T09:20:55Z</dcterms:created>
  <dcterms:modified xsi:type="dcterms:W3CDTF">2019-02-28T11:45:50Z</dcterms:modified>
</cp:coreProperties>
</file>