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3871-82D5-4470-BC7B-DE90A09EE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82B4E-2B77-4511-BCB0-287ECC9E8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8A7AA-D4C6-43A8-B2DC-86ED97C5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2E730-346E-49B3-A9AD-D27D7B14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79218-A4DC-4069-8A05-5E0B1862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1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50B-DCE6-4187-A3F2-3377A63C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0F0FC-66DA-438A-AE47-25A08F31D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B4F81-CDC2-48CC-907A-F56CC395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7804-B6A1-4DF2-8511-AF8665A6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0046C-D534-476D-8E20-26164EE0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7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0B9B4-5B3B-4080-A488-E1F304FDA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BA93C-5143-4ABA-8A0D-68394CE3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DF43-EDEB-43E7-A0DE-6C4BAD2A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74640-AE9E-4C87-888A-95A4B94C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BD35-8DF8-42FB-BA0F-C6DDC743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3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7CC5-4177-4248-8D9A-44EDA2D1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09D8-77EC-4B52-BF8A-A258CFEA0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DDEA9-93E6-4BDA-B766-D6478EBF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B3713-4B6A-45F0-8A67-13F78AC9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8EF7-7E9C-4931-8C10-BA23020B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2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32DE-F4A7-40DE-B45E-27648FE5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4D2D-01AA-4001-AB0B-1B8BF3906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B2ACC-048E-4675-B4AE-B56831F7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36FA-B627-44F0-B8B5-DAC775BF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78C2-C60C-4A63-A47C-70F70730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7FEC-E6BE-44A1-8AAB-908B75B2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931C-8DA0-4913-A2F1-DF7B2C064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83894-5593-44F4-A0B5-BF341F7F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53747-E920-473B-B8BB-4DDCCCA3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45580-DF2C-41A0-BF12-E2E6DBE9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4303E-EE67-4781-AE2B-E70165E4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9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B241-9797-47A0-9C9B-91A18177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801AE-E097-46D3-878B-23CA0232F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B38FF-BE54-4261-9F80-9F0E39A3D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E0C4A-3871-446A-AF0E-EF1DF2436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2B34B-F19E-4F32-A3F4-23347AD1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103BF-36A0-4696-934B-7BB91128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F5A3E-D18A-4F90-A039-BB8921F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12F5F-B9DE-46AB-AD92-884914CE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7457-383D-4CCB-849A-FC708626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B6032-466C-4A79-AC2F-436EF92A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B0E3B-AA78-40D0-80D8-5485A2C5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3B7C9-9867-455E-952F-3905F2AB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6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D511D-7563-4663-80BC-95F96AA2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C36D1-938B-4570-822A-D8495717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0059C-B791-4CAB-AA6F-EAC9D7DD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9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1CB3-E7A9-4487-8E83-6370CBDA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4A30-716A-4842-9474-BD3E4B23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40D39-5FD5-4DAE-AC62-35B12C8E5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A8753-AC60-463A-8210-0DFEE879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2F6E5-AE4D-46B2-86A5-E0C3FF23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8B94B-C0F7-484D-8666-B646C103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4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D6FD-9131-44A3-B37D-166FAFBE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BCEE2-2E9B-46B2-9DC2-A547592F9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4A5B4-A181-4FF4-B13F-B834BE36E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F19B-194D-4418-9669-F738984E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2333-D3AE-42C7-8787-5CE1FC5F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B9186-7A9A-49F2-BC66-58741469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B2AD8-9239-4DF6-BB49-DCCDCBB1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6E11-96D1-4195-BE27-36ED25129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42D02-F2E7-4138-8C7B-079018038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7DFE-D676-4AE3-8202-155099907F59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CD1E-A9FE-491F-A713-5CACBD6DF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CBFD0-E87C-4855-BB1E-EC5F32C7C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3716-60EB-48DA-90AB-589E17BF4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1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yalophora_cecropia_caterpillar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949FCF-DCC4-4845-819A-C3F0942CA391}"/>
              </a:ext>
            </a:extLst>
          </p:cNvPr>
          <p:cNvSpPr/>
          <p:nvPr/>
        </p:nvSpPr>
        <p:spPr>
          <a:xfrm>
            <a:off x="3100377" y="895254"/>
            <a:ext cx="5034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Caterpillar Shoes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EFBE7-5B2C-4E77-B254-5B4A1E766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98877" y="2180207"/>
            <a:ext cx="4200088" cy="31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507BAB-10AE-4CF1-B9B4-3AEEAD028BD8}"/>
              </a:ext>
            </a:extLst>
          </p:cNvPr>
          <p:cNvSpPr/>
          <p:nvPr/>
        </p:nvSpPr>
        <p:spPr>
          <a:xfrm>
            <a:off x="1003882" y="243512"/>
            <a:ext cx="76507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Shoes</a:t>
            </a:r>
            <a:br>
              <a:rPr lang="en-GB" sz="2400" b="1" u="sng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There was a caterpillar. He had a lot of feet.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All he did was eat and walk, and eat and walk, and eat. 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On every pair of feet, a pair of tiny shoes he wore.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They stopped his little feet from getting really, really sore.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Then, one day, he didn’t want to eat, or walk, at all,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And, suddenly, his shoes felt rather tight, and rather small.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had a quite surprising urge to find them all new feet,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So he set off through the woods at once, wondering who he’d meet.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found a friendly woodlouse, underneath some logs.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asked, “Perhaps you’d like my wooden clogs?”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Woodlouse said, “I love them!” and, “I think I’ll do a jig!”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said farewell, then set off, up a twig.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F2281-EAD4-45EA-9B23-311F4FEC4F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18659" r="17482" b="11262"/>
          <a:stretch/>
        </p:blipFill>
        <p:spPr bwMode="auto">
          <a:xfrm>
            <a:off x="9160344" y="448843"/>
            <a:ext cx="2159635" cy="129603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82850-A510-405F-B07D-C0C6EC04A90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27365" r="17482" b="15427"/>
          <a:stretch/>
        </p:blipFill>
        <p:spPr bwMode="auto">
          <a:xfrm>
            <a:off x="9157804" y="2826066"/>
            <a:ext cx="2162175" cy="120586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65592-44EE-4ECA-BB44-C3454C5B50F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26122" r="17482" b="14161"/>
          <a:stretch/>
        </p:blipFill>
        <p:spPr bwMode="auto">
          <a:xfrm>
            <a:off x="9157804" y="5113119"/>
            <a:ext cx="2159635" cy="11023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D6597-21EA-44C2-B74D-F26B4673CFE3}"/>
              </a:ext>
            </a:extLst>
          </p:cNvPr>
          <p:cNvSpPr/>
          <p:nvPr/>
        </p:nvSpPr>
        <p:spPr>
          <a:xfrm>
            <a:off x="8922998" y="1851762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Caterpillar ate and walked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D4972-9192-46FB-942E-C28A1D955641}"/>
              </a:ext>
            </a:extLst>
          </p:cNvPr>
          <p:cNvSpPr/>
          <p:nvPr/>
        </p:nvSpPr>
        <p:spPr>
          <a:xfrm>
            <a:off x="8880807" y="6303292"/>
            <a:ext cx="271362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Woodlouse - wooden clogs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04ED2D-0F0D-4FAB-B203-55C721DEE1D1}"/>
              </a:ext>
            </a:extLst>
          </p:cNvPr>
          <p:cNvSpPr/>
          <p:nvPr/>
        </p:nvSpPr>
        <p:spPr>
          <a:xfrm>
            <a:off x="883640" y="449828"/>
            <a:ext cx="8461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walked beneath a spider, dangling from above.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called, “I bet my slippers you would LOVE!”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Spider said, “I would! They’ll keep my feet as warm as toast!”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thought they were the ones he’d miss the most.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was startled by an earthworm, as it woke up from a snooze.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said, “That worm does not need any shoes!”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wandered past a grasshopper, doing little jumps. 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yelled, “I’ve got some bouncy new sports pumps!” 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Grasshopper said, “Cool, dude! These will help me get some air!”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watched him jumping here, there - everywhere!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CFDA4-4150-4BC5-88EC-7AB13821267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22390" r="17482" b="12517"/>
          <a:stretch/>
        </p:blipFill>
        <p:spPr bwMode="auto">
          <a:xfrm>
            <a:off x="9210676" y="449828"/>
            <a:ext cx="2159635" cy="12039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33452-A796-4D58-B05C-49DBAD34B09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26122" r="17482" b="11673"/>
          <a:stretch/>
        </p:blipFill>
        <p:spPr bwMode="auto">
          <a:xfrm>
            <a:off x="9300374" y="2172728"/>
            <a:ext cx="2159635" cy="114871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2A743-6523-49A3-8617-5955F98DB39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21147" r="17482" b="13768"/>
          <a:stretch/>
        </p:blipFill>
        <p:spPr bwMode="auto">
          <a:xfrm>
            <a:off x="9345335" y="4254022"/>
            <a:ext cx="2159635" cy="12039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E0C85-DC63-48FD-9CEA-E90C1F514A5F}"/>
              </a:ext>
            </a:extLst>
          </p:cNvPr>
          <p:cNvSpPr/>
          <p:nvPr/>
        </p:nvSpPr>
        <p:spPr>
          <a:xfrm>
            <a:off x="9428303" y="1688867"/>
            <a:ext cx="172438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Spider – slippers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31921-D5C3-4637-B5A4-0DAFD4487793}"/>
              </a:ext>
            </a:extLst>
          </p:cNvPr>
          <p:cNvSpPr/>
          <p:nvPr/>
        </p:nvSpPr>
        <p:spPr>
          <a:xfrm>
            <a:off x="8515488" y="3342923"/>
            <a:ext cx="370101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Earthworm – did not need any shoes!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199D2D-902A-4695-A3FF-3021B23500AF}"/>
              </a:ext>
            </a:extLst>
          </p:cNvPr>
          <p:cNvSpPr/>
          <p:nvPr/>
        </p:nvSpPr>
        <p:spPr>
          <a:xfrm>
            <a:off x="8014991" y="5622631"/>
            <a:ext cx="406444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Grasshopper - bouncy, new sports pumps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02BF1-5DE2-4728-ABA3-7C81C800EA4D}"/>
              </a:ext>
            </a:extLst>
          </p:cNvPr>
          <p:cNvSpPr/>
          <p:nvPr/>
        </p:nvSpPr>
        <p:spPr>
          <a:xfrm>
            <a:off x="845891" y="953113"/>
            <a:ext cx="8923090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bumbled by a beetle with a black and polished shell.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said, “My party shoes would suit you well.”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Beetle answered, “Thanks! They’re hard and shiny, just like me!”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buffed them up, and said, “I quite agree!” 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crawled right past a stick insect - but didn’t even see,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Because it was so camouflaged, it looked just like a tree.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8620D-A728-4658-8839-733718786D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21147" r="17482" b="10013"/>
          <a:stretch/>
        </p:blipFill>
        <p:spPr bwMode="auto">
          <a:xfrm>
            <a:off x="9479125" y="862944"/>
            <a:ext cx="2159635" cy="12731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C0920F-969A-4003-BD5D-74F944AE3AE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22398" r="17482" b="12517"/>
          <a:stretch/>
        </p:blipFill>
        <p:spPr bwMode="auto">
          <a:xfrm>
            <a:off x="9479125" y="3070301"/>
            <a:ext cx="2159635" cy="12039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ECB161-C632-4E9D-AF71-A3092CE813E8}"/>
              </a:ext>
            </a:extLst>
          </p:cNvPr>
          <p:cNvSpPr/>
          <p:nvPr/>
        </p:nvSpPr>
        <p:spPr>
          <a:xfrm>
            <a:off x="9535873" y="2226288"/>
            <a:ext cx="204613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Beetle - party shoes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DE069-436D-44EE-9658-50E97F5654BE}"/>
              </a:ext>
            </a:extLst>
          </p:cNvPr>
          <p:cNvSpPr/>
          <p:nvPr/>
        </p:nvSpPr>
        <p:spPr>
          <a:xfrm>
            <a:off x="7224521" y="4487862"/>
            <a:ext cx="489037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Caterpillar crawled past camouflaged stick insects.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5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1B6C83-47A1-4C8C-B777-E5ABF420C225}"/>
              </a:ext>
            </a:extLst>
          </p:cNvPr>
          <p:cNvSpPr/>
          <p:nvPr/>
        </p:nvSpPr>
        <p:spPr>
          <a:xfrm>
            <a:off x="545284" y="428178"/>
            <a:ext cx="86238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spied a tiny snail, and its sliming foot was bare.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said, “I’d love it if you took a pair!”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But snails have just one foot (although they’d really quite like two);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Snail said, “Wow! I’m going to RUN!” - but he only took one shoe.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And so, just one last shoe remained - just one, all on its own.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took it off. It sat there, all alone.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felt quite sad - he didn’t want to waste the shoe, you see -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Then there, upon the leaf, he spied a tiny, lonely flea.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asked him, “Would you like a place to live?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I have one shoe left over, and I’ve got this urge to give.”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Flea jumped in and looked around. “This shoe’s so BIG! Hooray!”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There’s tons of room for me, and all my friends can come and stay!”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C4197-D1EE-4B27-A0B1-20C5F2496F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19903" r="18881" b="13767"/>
          <a:stretch/>
        </p:blipFill>
        <p:spPr bwMode="auto">
          <a:xfrm>
            <a:off x="9336512" y="428178"/>
            <a:ext cx="2159635" cy="12401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9ED32-E628-4C22-86EC-F89DF5FD7CA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1" t="18659" r="18881" b="11262"/>
          <a:stretch/>
        </p:blipFill>
        <p:spPr bwMode="auto">
          <a:xfrm>
            <a:off x="9269400" y="2773996"/>
            <a:ext cx="2159635" cy="13100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80910-0CB8-4E8A-9131-AB4B1EA93FD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23634" r="18881" b="13771"/>
          <a:stretch/>
        </p:blipFill>
        <p:spPr bwMode="auto">
          <a:xfrm>
            <a:off x="9269399" y="5058542"/>
            <a:ext cx="2159635" cy="11703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1F81DC-0F3C-4F68-A08F-317D01351907}"/>
              </a:ext>
            </a:extLst>
          </p:cNvPr>
          <p:cNvSpPr/>
          <p:nvPr/>
        </p:nvSpPr>
        <p:spPr>
          <a:xfrm>
            <a:off x="9533900" y="1763444"/>
            <a:ext cx="189513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Snail – one trainer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D18B7-5DDF-4DA9-AB15-11F56A4E393A}"/>
              </a:ext>
            </a:extLst>
          </p:cNvPr>
          <p:cNvSpPr/>
          <p:nvPr/>
        </p:nvSpPr>
        <p:spPr>
          <a:xfrm>
            <a:off x="8599442" y="4375192"/>
            <a:ext cx="349954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One last shoe – Caterpillar felt sad.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7685D0-40F8-40AC-9AE2-CF714DFFF62A}"/>
              </a:ext>
            </a:extLst>
          </p:cNvPr>
          <p:cNvSpPr/>
          <p:nvPr/>
        </p:nvSpPr>
        <p:spPr>
          <a:xfrm>
            <a:off x="10196773" y="6323958"/>
            <a:ext cx="56938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Flea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5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8D653B-61E8-43A2-BE72-6F7D3BB04831}"/>
              </a:ext>
            </a:extLst>
          </p:cNvPr>
          <p:cNvSpPr/>
          <p:nvPr/>
        </p:nvSpPr>
        <p:spPr>
          <a:xfrm>
            <a:off x="273612" y="492498"/>
            <a:ext cx="94324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At last the shoes had found new feet - and one had made a home.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Caterpillar said, “I think it’s time to stop my roam.”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So, straight away, he climbed a stalk, then dangled from a leaf.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wove himself a silk cocoon, and sighed with great relief.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A few weeks later, out he popped. He said at once, “Oh MY!”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For while he’d slept he’d turned into a great big BUTTERFLY!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knew that, from this moment, he’d like doing different things -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Instead of walking everywhere, he’d fly about, with wings!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And as he fluttered up and up, into the sky of blue,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He looked down at the woods, and saw some old friends passing through.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Butterfly was full of joy, because he knew the shoes,</a:t>
            </a:r>
            <a:b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SassoonPrimaryInfant"/>
                <a:ea typeface="Calibri" panose="020F0502020204030204" pitchFamily="34" charset="0"/>
                <a:cs typeface="Arial" panose="020B0604020202020204" pitchFamily="34" charset="0"/>
              </a:rPr>
              <a:t>Were making more feet happy - and it didn’t matter whose!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4BC4A-7918-4207-B552-F008F4577B5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t="22390" r="18881" b="15021"/>
          <a:stretch/>
        </p:blipFill>
        <p:spPr bwMode="auto">
          <a:xfrm>
            <a:off x="9563015" y="578821"/>
            <a:ext cx="2159635" cy="11703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4A0C8-2457-40FD-8FF3-BB135221FE4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19903" r="18881" b="13767"/>
          <a:stretch/>
        </p:blipFill>
        <p:spPr bwMode="auto">
          <a:xfrm>
            <a:off x="9496336" y="2612842"/>
            <a:ext cx="2159635" cy="12401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3A8CF7-6166-4463-B47B-C8B2A551D41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634" r="18181" b="11267"/>
          <a:stretch/>
        </p:blipFill>
        <p:spPr bwMode="auto">
          <a:xfrm>
            <a:off x="9563013" y="4478251"/>
            <a:ext cx="2159635" cy="12039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CAAA4-5BD2-4738-8294-FB9DB712A6C4}"/>
              </a:ext>
            </a:extLst>
          </p:cNvPr>
          <p:cNvSpPr/>
          <p:nvPr/>
        </p:nvSpPr>
        <p:spPr>
          <a:xfrm>
            <a:off x="10026637" y="1886864"/>
            <a:ext cx="123238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Silk cocoon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B547D-79B0-4482-BA5C-3CE1D0C79414}"/>
              </a:ext>
            </a:extLst>
          </p:cNvPr>
          <p:cNvSpPr/>
          <p:nvPr/>
        </p:nvSpPr>
        <p:spPr>
          <a:xfrm>
            <a:off x="10046425" y="3939560"/>
            <a:ext cx="100283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Butterfly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0D900-7907-40CB-8790-07330650F1A9}"/>
              </a:ext>
            </a:extLst>
          </p:cNvPr>
          <p:cNvSpPr/>
          <p:nvPr/>
        </p:nvSpPr>
        <p:spPr>
          <a:xfrm>
            <a:off x="8615494" y="5828744"/>
            <a:ext cx="3512619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/>
                <a:ea typeface="Calibri" panose="020F0502020204030204" pitchFamily="34" charset="0"/>
                <a:cs typeface="Times New Roman" panose="02020603050405020304" pitchFamily="18" charset="0"/>
              </a:rPr>
              <a:t>Shoes were making more feet happy, and it didn’t matter whose!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13BF5-2F74-4C18-ABF8-EE2EE2A1D3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27365" r="17482" b="15427"/>
          <a:stretch/>
        </p:blipFill>
        <p:spPr bwMode="auto">
          <a:xfrm>
            <a:off x="4848413" y="2247668"/>
            <a:ext cx="2162175" cy="120586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E099A-CE21-4571-A928-B4523853B76B}"/>
              </a:ext>
            </a:extLst>
          </p:cNvPr>
          <p:cNvSpPr txBox="1"/>
          <p:nvPr/>
        </p:nvSpPr>
        <p:spPr>
          <a:xfrm>
            <a:off x="3277284" y="506671"/>
            <a:ext cx="302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How many different types of shoe can you think of?</a:t>
            </a:r>
          </a:p>
          <a:p>
            <a:r>
              <a:rPr lang="en-GB" dirty="0">
                <a:latin typeface="Comic Sans MS" panose="030F0702030302020204" pitchFamily="66" charset="0"/>
              </a:rPr>
              <a:t>Make a list!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01008-5421-47EC-B6E9-357A0EAFD339}"/>
              </a:ext>
            </a:extLst>
          </p:cNvPr>
          <p:cNvSpPr txBox="1"/>
          <p:nvPr/>
        </p:nvSpPr>
        <p:spPr>
          <a:xfrm>
            <a:off x="858473" y="3117103"/>
            <a:ext cx="341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type of shoe does Caterpillar give away to each creature in the poem?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CCF6F-858B-4927-9CA3-141403108E26}"/>
              </a:ext>
            </a:extLst>
          </p:cNvPr>
          <p:cNvSpPr txBox="1"/>
          <p:nvPr/>
        </p:nvSpPr>
        <p:spPr>
          <a:xfrm>
            <a:off x="1039930" y="4320004"/>
            <a:ext cx="6029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Design a pair of , ‘must have’, footwear. </a:t>
            </a:r>
          </a:p>
          <a:p>
            <a:r>
              <a:rPr lang="en-GB" dirty="0">
                <a:latin typeface="Comic Sans MS" panose="030F0702030302020204" pitchFamily="66" charset="0"/>
              </a:rPr>
              <a:t>When would you wear them? What would you be doing?</a:t>
            </a:r>
          </a:p>
          <a:p>
            <a:r>
              <a:rPr lang="en-GB" dirty="0">
                <a:latin typeface="Comic Sans MS" panose="030F0702030302020204" pitchFamily="66" charset="0"/>
              </a:rPr>
              <a:t>Do they have any special features?</a:t>
            </a:r>
          </a:p>
          <a:p>
            <a:r>
              <a:rPr lang="en-GB" dirty="0">
                <a:latin typeface="Comic Sans MS" panose="030F0702030302020204" pitchFamily="66" charset="0"/>
              </a:rPr>
              <a:t>Your design could be possible or something for the future!</a:t>
            </a:r>
          </a:p>
          <a:p>
            <a:r>
              <a:rPr lang="en-GB" dirty="0">
                <a:latin typeface="Comic Sans MS" panose="030F0702030302020204" pitchFamily="66" charset="0"/>
              </a:rPr>
              <a:t>Produce an advert for a local magazine to persuade people to buy your ‘must have’, footwear.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D2661-D639-4AC2-851A-180F71815D97}"/>
              </a:ext>
            </a:extLst>
          </p:cNvPr>
          <p:cNvSpPr txBox="1"/>
          <p:nvPr/>
        </p:nvSpPr>
        <p:spPr>
          <a:xfrm>
            <a:off x="6988029" y="380932"/>
            <a:ext cx="4177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Re-write the poem as a story for  young children to enjoy. </a:t>
            </a:r>
          </a:p>
          <a:p>
            <a:r>
              <a:rPr lang="en-GB" dirty="0">
                <a:latin typeface="Comic Sans MS" panose="030F0702030302020204" pitchFamily="66" charset="0"/>
              </a:rPr>
              <a:t>Try to use the inverted commas to show dialogue between the Caterpillar and the other creatures?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A1D35-C251-41DF-A072-C7C4E49E2AC7}"/>
              </a:ext>
            </a:extLst>
          </p:cNvPr>
          <p:cNvSpPr txBox="1"/>
          <p:nvPr/>
        </p:nvSpPr>
        <p:spPr>
          <a:xfrm>
            <a:off x="7751428" y="2056475"/>
            <a:ext cx="380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your own story but change the animals that Caterpillar meets. What shoes does he give them and 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197A5-2DC4-4BF1-AD2F-32B58EC2E157}"/>
              </a:ext>
            </a:extLst>
          </p:cNvPr>
          <p:cNvSpPr txBox="1"/>
          <p:nvPr/>
        </p:nvSpPr>
        <p:spPr>
          <a:xfrm>
            <a:off x="8003098" y="3840331"/>
            <a:ext cx="376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some word problems involving halving and doubling and pairs of shoes.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31C8FC-95DE-41BA-A8DD-E39C58C16838}"/>
              </a:ext>
            </a:extLst>
          </p:cNvPr>
          <p:cNvSpPr/>
          <p:nvPr/>
        </p:nvSpPr>
        <p:spPr>
          <a:xfrm>
            <a:off x="4787303" y="3378666"/>
            <a:ext cx="1705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Ideas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752B9-EF23-45ED-9D8D-EB3C47BF461D}"/>
              </a:ext>
            </a:extLst>
          </p:cNvPr>
          <p:cNvSpPr txBox="1"/>
          <p:nvPr/>
        </p:nvSpPr>
        <p:spPr>
          <a:xfrm>
            <a:off x="621947" y="1547442"/>
            <a:ext cx="311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and colour the Caterpillar with his many different shoes. Label the shoes with the new owner.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EC424-44B9-413A-9B41-343A44BFDD67}"/>
              </a:ext>
            </a:extLst>
          </p:cNvPr>
          <p:cNvSpPr txBox="1"/>
          <p:nvPr/>
        </p:nvSpPr>
        <p:spPr>
          <a:xfrm>
            <a:off x="7592036" y="5092385"/>
            <a:ext cx="411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and label the life cycle of the butterfly. What other mini-beasts change their bodies when they become adults?</a:t>
            </a:r>
          </a:p>
        </p:txBody>
      </p:sp>
    </p:spTree>
    <p:extLst>
      <p:ext uri="{BB962C8B-B14F-4D97-AF65-F5344CB8AC3E}">
        <p14:creationId xmlns:p14="http://schemas.microsoft.com/office/powerpoint/2010/main" val="1994117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315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SassoonPrimaryInfant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Gadd</dc:creator>
  <cp:lastModifiedBy>Michaela Cooke</cp:lastModifiedBy>
  <cp:revision>7</cp:revision>
  <dcterms:created xsi:type="dcterms:W3CDTF">2019-06-30T10:52:59Z</dcterms:created>
  <dcterms:modified xsi:type="dcterms:W3CDTF">2020-06-05T11:20:34Z</dcterms:modified>
</cp:coreProperties>
</file>