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embeddedFontLst>
    <p:embeddedFont>
      <p:font typeface="Coming Soon" panose="020B0604020202020204" charset="0"/>
      <p:regular r:id="rId5"/>
    </p:embeddedFont>
    <p:embeddedFont>
      <p:font typeface="Ink Free" panose="03080402000500000000" pitchFamily="66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5521B67-79C3-4ECC-900D-360F62E5BEEE}">
  <a:tblStyle styleId="{55521B67-79C3-4ECC-900D-360F62E5BE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48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9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25550" y="873175"/>
            <a:ext cx="6209400" cy="7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52250" y="2360250"/>
            <a:ext cx="3977100" cy="7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Hi!</a:t>
            </a: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I </a:t>
            </a:r>
            <a:r>
              <a:rPr lang="en-GB" dirty="0">
                <a:latin typeface="Coming Soon"/>
                <a:ea typeface="Coming Soon"/>
                <a:cs typeface="Coming Soon"/>
                <a:sym typeface="Coming Soon"/>
              </a:rPr>
              <a:t>can’t wait to meet you properly, but until then can I come to visit you? We’ll make </a:t>
            </a:r>
            <a:r>
              <a:rPr lang="en-GB">
                <a:latin typeface="Coming Soon"/>
                <a:ea typeface="Coming Soon"/>
                <a:cs typeface="Coming Soon"/>
                <a:sym typeface="Coming Soon"/>
              </a:rPr>
              <a:t>great friends. </a:t>
            </a:r>
            <a:r>
              <a:rPr lang="en">
                <a:latin typeface="Coming Soon"/>
                <a:ea typeface="Coming Soon"/>
                <a:cs typeface="Coming Soon"/>
                <a:sym typeface="Coming Soon"/>
              </a:rPr>
              <a:t>Even </a:t>
            </a: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though we are apart, we can still learn and explore together.  Take me with you on your adventures and be sure to document our time together!  </a:t>
            </a: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Please take good care of me.  I would hate to get lost or get chewed on by a pet; or a baby sister for that matter!   Please keep me in a safe spot when I need to rest.</a:t>
            </a: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Love,</a:t>
            </a: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ing Soon"/>
                <a:ea typeface="Coming Soon"/>
                <a:cs typeface="Coming Soon"/>
                <a:sym typeface="Coming Soon"/>
              </a:rPr>
              <a:t>Mrs Appleby</a:t>
            </a: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5125" y="-171450"/>
            <a:ext cx="7109754" cy="31256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2241573773"/>
              </p:ext>
            </p:extLst>
          </p:nvPr>
        </p:nvGraphicFramePr>
        <p:xfrm>
          <a:off x="4336125" y="2362200"/>
          <a:ext cx="5425200" cy="5289450"/>
        </p:xfrm>
        <a:graphic>
          <a:graphicData uri="http://schemas.openxmlformats.org/drawingml/2006/table">
            <a:tbl>
              <a:tblPr>
                <a:noFill/>
                <a:tableStyleId>{55521B67-79C3-4ECC-900D-360F62E5BEEE}</a:tableStyleId>
              </a:tblPr>
              <a:tblGrid>
                <a:gridCol w="1356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9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Let’s </a:t>
                      </a: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listen to a bedtime story together, it helps me get to sleep!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Make a flat version of you,  your friends or family to keep me company.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Build me a fort... Let’s hang out in a fort!  It can be made with blankets or a table.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Get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creative!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Can you </a:t>
                      </a: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build me a house or a bed? You could use Lego, junk modelling…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Let’s go on a bug hunt together. What do we find? 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Take a silly photo of me (remember to be kind!)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Can we take a bike/scooter ride/walk together?  Don’t forget your helmet and make sure I am secure!  I don’t want to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blow away!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I need to workout and keep up my fitness!  Let’s get strong together!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Can you build me an obstacle course or draw me a hopscotch game?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Let’s listen to some of the stories on the JYS website.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Can you teach me to draw some pictures?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It’s been a while since I’ve played a board game or a card game...Let’s play!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When’s the last time you’ve helped around the house?  Let’s do some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chores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together! 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You know how much I love Random Acts of Kindness!  Let’s see yours!</a:t>
                      </a:r>
                      <a:endParaRPr sz="100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Can we do some baking? Or grow some seeds?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Make up </a:t>
                      </a:r>
                      <a:r>
                        <a:rPr lang="en-GB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your</a:t>
                      </a:r>
                      <a:r>
                        <a:rPr lang="en" sz="1000" dirty="0">
                          <a:latin typeface="Coming Soon"/>
                          <a:ea typeface="Coming Soon"/>
                          <a:cs typeface="Coming Soon"/>
                          <a:sym typeface="Coming Soon"/>
                        </a:rPr>
                        <a:t> own adventures for us- surprise me!</a:t>
                      </a:r>
                      <a:endParaRPr sz="1000" dirty="0">
                        <a:latin typeface="Coming Soon"/>
                        <a:ea typeface="Coming Soon"/>
                        <a:cs typeface="Coming Soon"/>
                        <a:sym typeface="Coming Soon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 rot="-5401105">
            <a:off x="9379656" y="6977453"/>
            <a:ext cx="933600" cy="3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That Teaching Spark</a:t>
            </a:r>
            <a:endParaRPr sz="6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49362C-4E26-41CF-B3E1-3A263C9A3AC8}"/>
              </a:ext>
            </a:extLst>
          </p:cNvPr>
          <p:cNvPicPr/>
          <p:nvPr/>
        </p:nvPicPr>
        <p:blipFill rotWithShape="1">
          <a:blip r:embed="rId4"/>
          <a:srcRect l="29766" r="28802" b="41671"/>
          <a:stretch/>
        </p:blipFill>
        <p:spPr bwMode="auto">
          <a:xfrm rot="20999722">
            <a:off x="950951" y="283351"/>
            <a:ext cx="1745401" cy="19848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F8D56-FA62-4E76-92CB-78A2D60E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18215"/>
            <a:ext cx="9372600" cy="1272000"/>
          </a:xfrm>
        </p:spPr>
        <p:txBody>
          <a:bodyPr/>
          <a:lstStyle/>
          <a:p>
            <a:r>
              <a:rPr lang="en-GB" dirty="0">
                <a:latin typeface="Ink Free" panose="03080402000500000000" pitchFamily="66" charset="0"/>
              </a:rPr>
              <a:t>Print and cut me out before giving to your child to keep the magic alive!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2388CC-22DC-4F61-A03A-E0E98A6D8814}"/>
              </a:ext>
            </a:extLst>
          </p:cNvPr>
          <p:cNvPicPr/>
          <p:nvPr/>
        </p:nvPicPr>
        <p:blipFill rotWithShape="1">
          <a:blip r:embed="rId2"/>
          <a:srcRect l="29766" r="28802"/>
          <a:stretch/>
        </p:blipFill>
        <p:spPr bwMode="auto">
          <a:xfrm>
            <a:off x="3654516" y="1636296"/>
            <a:ext cx="2489610" cy="50051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661735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365</Words>
  <Application>Microsoft Office PowerPoint</Application>
  <PresentationFormat>Custom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Coming Soon</vt:lpstr>
      <vt:lpstr>Ink Free</vt:lpstr>
      <vt:lpstr>Arial</vt:lpstr>
      <vt:lpstr>Simple Light</vt:lpstr>
      <vt:lpstr>PowerPoint Presentation</vt:lpstr>
      <vt:lpstr>Print and cut me out before giving to your child to keep the magic alive!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Rachel Baitup</cp:lastModifiedBy>
  <cp:revision>3</cp:revision>
  <dcterms:modified xsi:type="dcterms:W3CDTF">2020-06-18T07:52:24Z</dcterms:modified>
</cp:coreProperties>
</file>